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7" r:id="rId3"/>
    <p:sldId id="258" r:id="rId4"/>
    <p:sldId id="260" r:id="rId5"/>
    <p:sldId id="261" r:id="rId6"/>
    <p:sldId id="259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843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2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582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405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93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26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13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669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563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33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859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2FF51-C3C0-456B-B311-A1E9F5BF1F14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1EE26E2-1C6A-4614-A032-E570E45BABC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4484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19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SNAKE BITES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373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/>
              <a:t>all snakes are poisonous, but if you get bitten by a poisonous one you better </a:t>
            </a:r>
            <a:r>
              <a:rPr lang="en-US" dirty="0" smtClean="0"/>
              <a:t>rush to </a:t>
            </a:r>
            <a:r>
              <a:rPr lang="en-US" dirty="0"/>
              <a:t>medical help immediately. </a:t>
            </a:r>
          </a:p>
          <a:p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nake </a:t>
            </a:r>
            <a:r>
              <a:rPr lang="en-US" dirty="0"/>
              <a:t>anti-venom depends on the type of </a:t>
            </a:r>
            <a:r>
              <a:rPr lang="en-US" dirty="0" smtClean="0"/>
              <a:t>snake that </a:t>
            </a:r>
            <a:r>
              <a:rPr lang="en-US" dirty="0"/>
              <a:t>caused the </a:t>
            </a:r>
            <a:r>
              <a:rPr lang="en-US" dirty="0" smtClean="0"/>
              <a:t>bite.</a:t>
            </a:r>
          </a:p>
          <a:p>
            <a:endParaRPr lang="en-US" dirty="0"/>
          </a:p>
          <a:p>
            <a:r>
              <a:rPr lang="en-US" dirty="0" smtClean="0"/>
              <a:t>If you </a:t>
            </a:r>
            <a:r>
              <a:rPr lang="en-US" dirty="0"/>
              <a:t>can, try and remember the color and pattern of the </a:t>
            </a:r>
            <a:r>
              <a:rPr lang="en-US" dirty="0" smtClean="0"/>
              <a:t>snake so </a:t>
            </a:r>
            <a:r>
              <a:rPr lang="en-US" dirty="0"/>
              <a:t>they can identify it and give you the correct anti-venom.</a:t>
            </a:r>
          </a:p>
        </p:txBody>
      </p:sp>
    </p:spTree>
    <p:extLst>
      <p:ext uri="{BB962C8B-B14F-4D97-AF65-F5344CB8AC3E}">
        <p14:creationId xmlns:p14="http://schemas.microsoft.com/office/powerpoint/2010/main" val="34322992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Have the person rest with the bitten body part lower than the </a:t>
            </a:r>
            <a:r>
              <a:rPr lang="en-US" dirty="0" smtClean="0"/>
              <a:t>heart</a:t>
            </a:r>
          </a:p>
          <a:p>
            <a:endParaRPr lang="en-US" dirty="0"/>
          </a:p>
          <a:p>
            <a:r>
              <a:rPr lang="en-US" dirty="0" smtClean="0"/>
              <a:t>Seek </a:t>
            </a:r>
            <a:r>
              <a:rPr lang="en-US" dirty="0"/>
              <a:t>medical help as soon as </a:t>
            </a:r>
            <a:r>
              <a:rPr lang="en-US" dirty="0" smtClean="0"/>
              <a:t>possible</a:t>
            </a:r>
          </a:p>
          <a:p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the person becomes unconscious begin the Primary Survey.</a:t>
            </a:r>
          </a:p>
        </p:txBody>
      </p:sp>
    </p:spTree>
    <p:extLst>
      <p:ext uri="{BB962C8B-B14F-4D97-AF65-F5344CB8AC3E}">
        <p14:creationId xmlns:p14="http://schemas.microsoft.com/office/powerpoint/2010/main" val="96547193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r>
              <a:rPr lang="en-US" dirty="0"/>
              <a:t>Ensure </a:t>
            </a:r>
            <a:r>
              <a:rPr lang="en-US" dirty="0" smtClean="0"/>
              <a:t>safety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Reassure and rest the </a:t>
            </a:r>
            <a:r>
              <a:rPr lang="en-US" dirty="0" smtClean="0"/>
              <a:t>casualty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Avoid all unnecessary movement to prevent venom from spreading in the body</a:t>
            </a:r>
            <a:r>
              <a:rPr lang="en-US" dirty="0" smtClean="0"/>
              <a:t>.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>
              <a:buFont typeface="Arial" charset="0"/>
              <a:buChar char="•"/>
              <a:defRPr/>
            </a:pPr>
            <a:r>
              <a:rPr lang="en-US" dirty="0"/>
              <a:t>Direct  pressure and immobilize the </a:t>
            </a:r>
            <a:r>
              <a:rPr lang="en-US" dirty="0" smtClean="0"/>
              <a:t>limb</a:t>
            </a:r>
          </a:p>
          <a:p>
            <a:pPr>
              <a:buFont typeface="Arial" charset="0"/>
              <a:buChar char="•"/>
              <a:defRPr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07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 smtClean="0"/>
              <a:t>Constricting bandage above the site</a:t>
            </a:r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r>
              <a:rPr lang="en-US" altLang="en-US" dirty="0" smtClean="0"/>
              <a:t>Cold application if possible</a:t>
            </a:r>
          </a:p>
          <a:p>
            <a:pPr>
              <a:spcBef>
                <a:spcPct val="50000"/>
              </a:spcBef>
            </a:pPr>
            <a:endParaRPr lang="en-US" altLang="en-US" dirty="0"/>
          </a:p>
          <a:p>
            <a:pPr>
              <a:spcBef>
                <a:spcPct val="50000"/>
              </a:spcBef>
            </a:pPr>
            <a:r>
              <a:rPr lang="en-US" dirty="0" smtClean="0"/>
              <a:t>Get to hospital urgently</a:t>
            </a:r>
          </a:p>
          <a:p>
            <a:pPr>
              <a:spcBef>
                <a:spcPct val="50000"/>
              </a:spcBef>
            </a:pPr>
            <a:endParaRPr lang="en-US" alt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4093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Unless you want poison in your mouth do NOT cut the bite site and suck the </a:t>
            </a:r>
            <a:r>
              <a:rPr lang="en-US" dirty="0" smtClean="0"/>
              <a:t>blood out.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try to catch the snake it will bite </a:t>
            </a:r>
            <a:r>
              <a:rPr lang="en-US" dirty="0" smtClean="0"/>
              <a:t>again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tie a tourniquet to try and stop the blood from flowing. This may </a:t>
            </a:r>
            <a:r>
              <a:rPr lang="en-US" dirty="0" smtClean="0"/>
              <a:t>cause death </a:t>
            </a:r>
            <a:r>
              <a:rPr lang="en-US" dirty="0"/>
              <a:t>to the limb from lack of blood flow.</a:t>
            </a:r>
          </a:p>
        </p:txBody>
      </p:sp>
    </p:spTree>
    <p:extLst>
      <p:ext uri="{BB962C8B-B14F-4D97-AF65-F5344CB8AC3E}">
        <p14:creationId xmlns:p14="http://schemas.microsoft.com/office/powerpoint/2010/main" val="42390087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19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294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56</TotalTime>
  <Words>199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SECTION 19  SNAKE BITES</vt:lpstr>
      <vt:lpstr>OVERVIEW</vt:lpstr>
      <vt:lpstr>MANAGEMENT</vt:lpstr>
      <vt:lpstr>MANAGEMENT</vt:lpstr>
      <vt:lpstr>MANAGEMENT</vt:lpstr>
      <vt:lpstr>MANAGEMENT</vt:lpstr>
      <vt:lpstr>END OF SECTION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SNAKE BITES</dc:title>
  <dc:creator>D.r Nic</dc:creator>
  <cp:lastModifiedBy>WILLIAM</cp:lastModifiedBy>
  <cp:revision>6</cp:revision>
  <dcterms:created xsi:type="dcterms:W3CDTF">2016-04-14T04:59:40Z</dcterms:created>
  <dcterms:modified xsi:type="dcterms:W3CDTF">2018-05-12T09:14:27Z</dcterms:modified>
</cp:coreProperties>
</file>